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Alfa Slab One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faSlab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0f8d602d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0f8d602d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0f8d602d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0f8d602d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0f8d602d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0f8d602d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- special characters, uniform formatting (lowercase), eliminate empty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was text analysis - no regression models.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0f8d602d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0f8d602d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~4.4k rows for context, mention sea salt/salt redundancy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0f5740bb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0f5740bb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0f8d602d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0f8d602d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0f8d602d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0f8d602d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0f8d602d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0f8d602d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0f574108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0f574108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culinarynutrition.com/how-to-choose-healthy-packaged-foods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950" y="0"/>
            <a:ext cx="7380150" cy="49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-101401" y="367525"/>
            <a:ext cx="9346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Packaged Food: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835201"/>
            <a:ext cx="8520600" cy="1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Team 16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Jonathan Chen, Samuel Shen, Jonathan Chen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Mentor: Vikrant Aute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6410550" y="4704425"/>
            <a:ext cx="18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4"/>
              </a:rPr>
              <a:t>https://www.culinarynutrition.com/how-to-choose-healthy-packaged-foods/</a:t>
            </a:r>
            <a:endParaRPr sz="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Credits</a:t>
            </a:r>
            <a:endParaRPr sz="2000"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to: UMD Discord data science team, dataset partners, data analysts, volunteers, judges, UMD Ischool, Stack Overflow, each other!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Special thanks to </a:t>
            </a:r>
            <a:r>
              <a:rPr lang="en"/>
              <a:t>Vikrant, our mentor.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Background</a:t>
            </a:r>
            <a:endParaRPr sz="2000"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Dataset Information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USDA open-sourced dataset on food ingredients and food category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Part of larger </a:t>
            </a:r>
            <a:r>
              <a:rPr lang="en">
                <a:solidFill>
                  <a:srgbClr val="000000"/>
                </a:solidFill>
              </a:rPr>
              <a:t>branded food product database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Goals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Understand what ingredients go into packaged food and their nutritional impact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Visualize findings for easier comprehension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Answer our 4 questions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Methodology</a:t>
            </a:r>
            <a:endParaRPr sz="2000"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Cleaning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OpenRefine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Python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Analysis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Python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Visualization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Bar charts created through Python Matplotlib library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238" y="1152463"/>
            <a:ext cx="20478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440975" y="3030300"/>
            <a:ext cx="2019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Proxima Nova"/>
                <a:ea typeface="Proxima Nova"/>
                <a:cs typeface="Proxima Nova"/>
                <a:sym typeface="Proxima Nova"/>
              </a:rPr>
              <a:t>https://en.wikipedia.org/wiki/OpenRefine</a:t>
            </a:r>
            <a:endParaRPr sz="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791" y="1280216"/>
            <a:ext cx="1514825" cy="15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6686550" y="3035925"/>
            <a:ext cx="175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Proxima Nova"/>
                <a:ea typeface="Proxima Nova"/>
                <a:cs typeface="Proxima Nova"/>
                <a:sym typeface="Proxima Nova"/>
              </a:rPr>
              <a:t>https://en.wikipedia.org/wiki/Python_(programming_language)</a:t>
            </a:r>
            <a:endParaRPr sz="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What are the most popular ingredients in all meals overall?</a:t>
            </a:r>
            <a:endParaRPr sz="2000"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232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Most items are preservatives, additives or stabilizers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Lots of soy products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Some redundancy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813" y="1092975"/>
            <a:ext cx="1830088" cy="35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075" y="1017725"/>
            <a:ext cx="3938532" cy="35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31400"/>
            <a:ext cx="91440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040"/>
              <a:t>What are the most popular ingredients in each meal category?</a:t>
            </a:r>
            <a:endParaRPr sz="3300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Salt, water, and sugar dominate vast majority of categories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Preservatives and spices are also very common in many categories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Most ingredients seem to be physically miniscule items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12" y="2483925"/>
            <a:ext cx="2646875" cy="2392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526900" y="4804775"/>
            <a:ext cx="254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Proxima Nova"/>
                <a:ea typeface="Proxima Nova"/>
                <a:cs typeface="Proxima Nova"/>
                <a:sym typeface="Proxima Nova"/>
              </a:rPr>
              <a:t>https://media.self.com/photos/5cc0781558c4c36a45d91deb/1:1/w_3569,h_3569,c_limit/cooking-salts.jpg</a:t>
            </a:r>
            <a:endParaRPr sz="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425" y="2458899"/>
            <a:ext cx="2382739" cy="23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3575375" y="4703550"/>
            <a:ext cx="29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Proxima Nova"/>
                <a:ea typeface="Proxima Nova"/>
                <a:cs typeface="Proxima Nova"/>
                <a:sym typeface="Proxima Nova"/>
              </a:rPr>
              <a:t>https://i.guim.co.uk/img/media/eda873838f940582d1210dcf51900efad3fa8c9b/0_469_7360_4417/master/7360.jpg?width=1200&amp;height=1200&amp;quality=85&amp;auto=format&amp;fit=crop&amp;s=4136d0378a9d158831c65d13dcc16389</a:t>
            </a:r>
            <a:endParaRPr sz="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9175" y="2483920"/>
            <a:ext cx="2546700" cy="230833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6708850" y="4768075"/>
            <a:ext cx="210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Proxima Nova"/>
                <a:ea typeface="Proxima Nova"/>
                <a:cs typeface="Proxima Nova"/>
                <a:sym typeface="Proxima Nova"/>
              </a:rPr>
              <a:t>https://www.foodbusinessnews.net/ext/resources/2020/4/WoodenSpoonSugar_Lead.jpg?t=1586457447&amp;width=1080</a:t>
            </a:r>
            <a:endParaRPr sz="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225350"/>
            <a:ext cx="883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What combinations have appeared together most often?</a:t>
            </a:r>
            <a:endParaRPr sz="2000"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Salt is the most common ingredient within combinations of ingredients.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Salt is used not only as a preservative which is important for packaged foods but also for flavor!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63" y="1083175"/>
            <a:ext cx="362902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Which are the healthiest meal options?</a:t>
            </a:r>
            <a:endParaRPr sz="2000"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345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solidFill>
                  <a:srgbClr val="000000"/>
                </a:solidFill>
              </a:rPr>
              <a:t>Dairy/egg-based products/ meals seem to be the healthiest category because of the high amount of vitamins/minerals and low amount of preservatives in their top ingredients </a:t>
            </a:r>
            <a:endParaRPr sz="2000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125" y="1362050"/>
            <a:ext cx="2191375" cy="27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246175"/>
            <a:ext cx="88965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What supply chain aspects should we focus on?</a:t>
            </a:r>
            <a:endParaRPr sz="2000"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39200"/>
            <a:ext cx="503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Since soy was a top overall agricultural ingredient, companies should invest and focus on growing, harvesting, processing, and manufacturing soy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Not only is soy an important food ingredient, but it is also used in the meat industry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075" y="1139200"/>
            <a:ext cx="3037876" cy="201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5592600" y="3156900"/>
            <a:ext cx="283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Proxima Nova"/>
                <a:ea typeface="Proxima Nova"/>
                <a:cs typeface="Proxima Nova"/>
                <a:sym typeface="Proxima Nova"/>
              </a:rPr>
              <a:t>https://static.agriculture.com/styles/node_article_image_full_large/s3/s3fs-public/image/2016/09/26/StraightSoybeans-WideShot.jpg?timestamp=1550619443</a:t>
            </a:r>
            <a:endParaRPr sz="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Takeaways and Recommendations</a:t>
            </a:r>
            <a:endParaRPr sz="2000"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Most packaged foods are not as healthy as we may think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Most of the ingredients are not what the average person would expect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Most people are unfamiliar as to what many of the top ingredients even are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would recommend dairy/egg based products for highest nutritional value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would recommend a focus on the soy industry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